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66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211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835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02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665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82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66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327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963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48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254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5D89-84A4-40D3-8D78-DC8841BC9CF4}" type="datetimeFigureOut">
              <a:rPr lang="es-CO" smtClean="0"/>
              <a:t>28/07/2016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C0C5-5066-4440-9636-1B9E953595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553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lombia00.webnode.com.co/arquitectur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s.colombia00.webnode.com.co/200000191-7778d796d2/Material-basico-de-la-arquitec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41" y="2840261"/>
            <a:ext cx="4504199" cy="336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52661"/>
            <a:ext cx="9144000" cy="2387600"/>
          </a:xfrm>
        </p:spPr>
        <p:txBody>
          <a:bodyPr>
            <a:normAutofit/>
          </a:bodyPr>
          <a:lstStyle/>
          <a:p>
            <a:r>
              <a:rPr lang="es-CO" sz="7200" b="1" dirty="0" smtClean="0"/>
              <a:t>DISEÑO ASISTIDO POR COMPUTADORA</a:t>
            </a:r>
            <a:endParaRPr lang="es-CO" sz="7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53770"/>
            <a:ext cx="9144000" cy="712385"/>
          </a:xfrm>
        </p:spPr>
        <p:txBody>
          <a:bodyPr>
            <a:normAutofit/>
          </a:bodyPr>
          <a:lstStyle/>
          <a:p>
            <a:r>
              <a:rPr lang="es-CO" sz="4400" dirty="0" smtClean="0"/>
              <a:t>Google </a:t>
            </a:r>
            <a:r>
              <a:rPr lang="es-CO" sz="4400" dirty="0" err="1" smtClean="0"/>
              <a:t>SketchUp</a:t>
            </a:r>
            <a:endParaRPr lang="es-CO" sz="4400" dirty="0"/>
          </a:p>
        </p:txBody>
      </p:sp>
      <p:sp>
        <p:nvSpPr>
          <p:cNvPr id="5" name="Rectángulo 4"/>
          <p:cNvSpPr/>
          <p:nvPr/>
        </p:nvSpPr>
        <p:spPr>
          <a:xfrm>
            <a:off x="836260" y="6228731"/>
            <a:ext cx="39155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400" b="0" i="0" u="none" strike="noStrike" dirty="0" smtClean="0">
                <a:solidFill>
                  <a:srgbClr val="7D7D7D"/>
                </a:solidFill>
                <a:effectLst/>
                <a:latin typeface="arial" panose="020B0604020202020204" pitchFamily="34" charset="0"/>
                <a:hlinkClick r:id="rId3"/>
              </a:rPr>
              <a:t>Tomada de: www.colombia00.webnode.com.co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9413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7577" y="-2"/>
            <a:ext cx="11694017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solidFill>
                  <a:srgbClr val="C00000"/>
                </a:solidFill>
              </a:rPr>
              <a:t>Práctica 1: Construir un bloque</a:t>
            </a:r>
            <a:endParaRPr lang="es-CO" sz="3600" b="1" dirty="0">
              <a:solidFill>
                <a:srgbClr val="C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7577" y="873061"/>
            <a:ext cx="9583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 smtClean="0"/>
              <a:t>Mueve a un costado la </a:t>
            </a:r>
            <a:r>
              <a:rPr lang="es-CO" sz="2800" b="1" dirty="0"/>
              <a:t>figura humana, para que no </a:t>
            </a:r>
            <a:r>
              <a:rPr lang="es-CO" sz="2800" b="1" dirty="0" smtClean="0"/>
              <a:t>moleste:</a:t>
            </a:r>
            <a:endParaRPr lang="es-CO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669701" y="1416082"/>
            <a:ext cx="7319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Toma la herramienta </a:t>
            </a:r>
            <a:r>
              <a:rPr lang="es-CO" sz="2800" dirty="0" smtClean="0"/>
              <a:t>Seleccionar</a:t>
            </a:r>
            <a:endParaRPr lang="es-CO" sz="2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140" y="1429419"/>
            <a:ext cx="645956" cy="52968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669701" y="1939302"/>
            <a:ext cx="3462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Toca </a:t>
            </a:r>
            <a:r>
              <a:rPr lang="es-CO" sz="2800" dirty="0"/>
              <a:t>la </a:t>
            </a:r>
            <a:r>
              <a:rPr lang="es-CO" sz="2800" dirty="0" smtClean="0"/>
              <a:t>figura humana.</a:t>
            </a:r>
            <a:endParaRPr lang="es-CO" sz="2800" dirty="0"/>
          </a:p>
        </p:txBody>
      </p:sp>
      <p:sp>
        <p:nvSpPr>
          <p:cNvPr id="13" name="Rectángulo 12"/>
          <p:cNvSpPr/>
          <p:nvPr/>
        </p:nvSpPr>
        <p:spPr>
          <a:xfrm>
            <a:off x="669701" y="2462522"/>
            <a:ext cx="7319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Toma la herramienta </a:t>
            </a:r>
            <a:r>
              <a:rPr lang="es-CO" sz="2800" dirty="0" smtClean="0"/>
              <a:t>Mover.</a:t>
            </a:r>
            <a:endParaRPr lang="es-CO" sz="28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081" y="2295507"/>
            <a:ext cx="617059" cy="67726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669701" y="2985742"/>
            <a:ext cx="4994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/>
              <a:t>M</a:t>
            </a:r>
            <a:r>
              <a:rPr lang="es-CO" sz="2800" dirty="0" smtClean="0"/>
              <a:t>ueve </a:t>
            </a:r>
            <a:r>
              <a:rPr lang="es-CO" sz="2800" dirty="0"/>
              <a:t>la figura fuera de los ejes.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669701" y="4157136"/>
            <a:ext cx="7319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Toma la herramienta </a:t>
            </a:r>
            <a:r>
              <a:rPr lang="es-CO" sz="2800" dirty="0" smtClean="0"/>
              <a:t>Rectángulo</a:t>
            </a:r>
            <a:endParaRPr lang="es-CO" sz="2800" dirty="0"/>
          </a:p>
        </p:txBody>
      </p:sp>
      <p:sp>
        <p:nvSpPr>
          <p:cNvPr id="16" name="Rectángulo 15"/>
          <p:cNvSpPr/>
          <p:nvPr/>
        </p:nvSpPr>
        <p:spPr>
          <a:xfrm>
            <a:off x="257577" y="3571439"/>
            <a:ext cx="3981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 smtClean="0"/>
              <a:t>Dibujar un rectángulo:</a:t>
            </a:r>
            <a:endParaRPr lang="es-CO" sz="2800" b="1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334" y="4037746"/>
            <a:ext cx="1108502" cy="642610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669701" y="4652987"/>
            <a:ext cx="110371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Traza un rectángulo de </a:t>
            </a:r>
            <a:r>
              <a:rPr lang="es-CO" sz="2800" dirty="0" smtClean="0"/>
              <a:t>5 m </a:t>
            </a:r>
            <a:r>
              <a:rPr lang="es-CO" sz="2800" dirty="0"/>
              <a:t>x </a:t>
            </a:r>
            <a:r>
              <a:rPr lang="es-CO" sz="2800" dirty="0" smtClean="0"/>
              <a:t>2,5 m </a:t>
            </a:r>
            <a:r>
              <a:rPr lang="es-CO" sz="2800" dirty="0"/>
              <a:t>desde el origen del eje </a:t>
            </a:r>
            <a:r>
              <a:rPr lang="es-CO" sz="2800" dirty="0" smtClean="0"/>
              <a:t>de coordenadas.</a:t>
            </a:r>
            <a:endParaRPr lang="es-CO" sz="2800" dirty="0"/>
          </a:p>
        </p:txBody>
      </p:sp>
      <p:sp>
        <p:nvSpPr>
          <p:cNvPr id="19" name="Rectángulo 18"/>
          <p:cNvSpPr/>
          <p:nvPr/>
        </p:nvSpPr>
        <p:spPr>
          <a:xfrm>
            <a:off x="656362" y="5066920"/>
            <a:ext cx="110371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Introduce las medidas, separadas por punto y coma (2,5; 5). Luego pulsa </a:t>
            </a:r>
            <a:r>
              <a:rPr lang="es-CO" sz="2800" dirty="0" err="1" smtClean="0"/>
              <a:t>Enter</a:t>
            </a:r>
            <a:r>
              <a:rPr lang="es-CO" sz="2800" dirty="0" smtClean="0"/>
              <a:t>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8002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66" y="618186"/>
            <a:ext cx="9578997" cy="494548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365" y="3078051"/>
            <a:ext cx="3945646" cy="540912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 flipV="1">
            <a:off x="8512935" y="3618964"/>
            <a:ext cx="1171978" cy="1674253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07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12123" y="145659"/>
            <a:ext cx="9173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 smtClean="0"/>
              <a:t>Creamos volumen a partir de la superficie del rectángulo:</a:t>
            </a:r>
            <a:endParaRPr lang="es-CO" sz="2800" b="1" dirty="0"/>
          </a:p>
        </p:txBody>
      </p:sp>
      <p:sp>
        <p:nvSpPr>
          <p:cNvPr id="2" name="Rectángulo 1"/>
          <p:cNvSpPr/>
          <p:nvPr/>
        </p:nvSpPr>
        <p:spPr>
          <a:xfrm>
            <a:off x="884348" y="962516"/>
            <a:ext cx="10822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Selecciona </a:t>
            </a:r>
            <a:r>
              <a:rPr lang="es-CO" sz="2800" dirty="0"/>
              <a:t>la herramienta </a:t>
            </a:r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Empujar/tirar</a:t>
            </a:r>
            <a:r>
              <a:rPr lang="es-CO" sz="2800" dirty="0"/>
              <a:t>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884348" y="1737237"/>
            <a:ext cx="1068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Has clic sobre </a:t>
            </a:r>
            <a:r>
              <a:rPr lang="es-CO" sz="2800" dirty="0"/>
              <a:t>la superficie del </a:t>
            </a:r>
            <a:r>
              <a:rPr lang="es-CO" sz="2800" dirty="0" smtClean="0"/>
              <a:t>rectángulo (la superficie del rectángulo</a:t>
            </a:r>
          </a:p>
          <a:p>
            <a:pPr algn="just"/>
            <a:r>
              <a:rPr lang="es-CO" sz="2800" dirty="0"/>
              <a:t>a</a:t>
            </a:r>
            <a:r>
              <a:rPr lang="es-CO" sz="2800" dirty="0" smtClean="0"/>
              <a:t>parecerá punteada).</a:t>
            </a:r>
            <a:endParaRPr lang="es-CO" sz="2800" dirty="0"/>
          </a:p>
        </p:txBody>
      </p:sp>
      <p:sp>
        <p:nvSpPr>
          <p:cNvPr id="8" name="Rectángulo 7"/>
          <p:cNvSpPr/>
          <p:nvPr/>
        </p:nvSpPr>
        <p:spPr>
          <a:xfrm>
            <a:off x="884348" y="2924070"/>
            <a:ext cx="6271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Has clic sobre </a:t>
            </a:r>
            <a:r>
              <a:rPr lang="es-CO" sz="2800" dirty="0"/>
              <a:t>la superficie del rectángulo.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841417" y="3783754"/>
            <a:ext cx="8351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Pasa el dedo sobre el mouse táctil de abajo hacia arriba.</a:t>
            </a:r>
            <a:endParaRPr lang="es-CO" sz="2800" dirty="0"/>
          </a:p>
        </p:txBody>
      </p:sp>
      <p:sp>
        <p:nvSpPr>
          <p:cNvPr id="11" name="Rectángulo 10"/>
          <p:cNvSpPr/>
          <p:nvPr/>
        </p:nvSpPr>
        <p:spPr>
          <a:xfrm>
            <a:off x="841417" y="4575389"/>
            <a:ext cx="110371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Introduce la medida de 2,5 m. Luego pulsa </a:t>
            </a:r>
            <a:r>
              <a:rPr lang="es-CO" sz="2800" dirty="0" err="1" smtClean="0"/>
              <a:t>Enter</a:t>
            </a:r>
            <a:r>
              <a:rPr lang="es-CO" sz="2800" dirty="0" smtClean="0"/>
              <a:t>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259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2700269" y="2603958"/>
            <a:ext cx="9199810" cy="35135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>
            <a:off x="412123" y="145659"/>
            <a:ext cx="3891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 smtClean="0"/>
              <a:t>Acotación del bloque:</a:t>
            </a:r>
            <a:endParaRPr lang="es-CO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866900" y="900379"/>
            <a:ext cx="5432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Selecciona </a:t>
            </a:r>
            <a:r>
              <a:rPr lang="es-CO" sz="2800" dirty="0"/>
              <a:t>la herramienta </a:t>
            </a:r>
            <a:r>
              <a:rPr lang="es-CO" sz="2800" dirty="0" smtClean="0"/>
              <a:t>acotación</a:t>
            </a:r>
            <a:endParaRPr lang="es-CO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862" y="627467"/>
            <a:ext cx="835034" cy="765448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866900" y="1521383"/>
            <a:ext cx="10943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Has clic sobre </a:t>
            </a:r>
            <a:r>
              <a:rPr lang="es-CO" sz="2800" dirty="0"/>
              <a:t>las aristas a acotar y </a:t>
            </a:r>
            <a:r>
              <a:rPr lang="es-CO" sz="2800" dirty="0" smtClean="0"/>
              <a:t>desplaza </a:t>
            </a:r>
            <a:r>
              <a:rPr lang="es-CO" sz="2800" dirty="0"/>
              <a:t>ligeramente hacia el exterior de la figura.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700269" y="2603958"/>
            <a:ext cx="91096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Para poder moverte por todo el espacio de dibujo deberás utilizar </a:t>
            </a:r>
            <a:r>
              <a:rPr lang="es-CO" sz="2800" dirty="0" smtClean="0"/>
              <a:t>dos herramientas </a:t>
            </a:r>
            <a:r>
              <a:rPr lang="es-CO" sz="2800" dirty="0"/>
              <a:t>muy </a:t>
            </a:r>
            <a:r>
              <a:rPr lang="es-CO" sz="2800" dirty="0" smtClean="0"/>
              <a:t>importantes:</a:t>
            </a:r>
            <a:endParaRPr lang="es-CO" sz="28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586" y="3686533"/>
            <a:ext cx="1553515" cy="970947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794715" y="4915058"/>
            <a:ext cx="90152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que te permitirán rotar y desplazar </a:t>
            </a:r>
            <a:r>
              <a:rPr lang="es-CO" sz="2800" dirty="0" smtClean="0"/>
              <a:t>la ventana </a:t>
            </a:r>
            <a:r>
              <a:rPr lang="es-CO" sz="2800" dirty="0"/>
              <a:t>del dibujo y poder acceder a zonas que </a:t>
            </a:r>
            <a:r>
              <a:rPr lang="es-CO" sz="2800" dirty="0" smtClean="0"/>
              <a:t>están </a:t>
            </a:r>
            <a:r>
              <a:rPr lang="es-CO" sz="2800" dirty="0"/>
              <a:t>ocultas.</a:t>
            </a:r>
          </a:p>
        </p:txBody>
      </p:sp>
    </p:spTree>
    <p:extLst>
      <p:ext uri="{BB962C8B-B14F-4D97-AF65-F5344CB8AC3E}">
        <p14:creationId xmlns:p14="http://schemas.microsoft.com/office/powerpoint/2010/main" val="349213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736" y="196537"/>
            <a:ext cx="9465971" cy="559929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29556" y="5048854"/>
            <a:ext cx="3078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Acotaciones</a:t>
            </a:r>
            <a:endParaRPr lang="es-CO" sz="3200" dirty="0"/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2459865" y="2996182"/>
            <a:ext cx="373487" cy="2052672"/>
          </a:xfrm>
          <a:prstGeom prst="straightConnector1">
            <a:avLst/>
          </a:prstGeom>
          <a:ln w="857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>
            <a:stCxn id="5" idx="0"/>
          </p:cNvCxnSpPr>
          <p:nvPr/>
        </p:nvCxnSpPr>
        <p:spPr>
          <a:xfrm flipV="1">
            <a:off x="2968581" y="4353059"/>
            <a:ext cx="1229932" cy="695795"/>
          </a:xfrm>
          <a:prstGeom prst="straightConnector1">
            <a:avLst/>
          </a:prstGeom>
          <a:ln w="857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255359" y="5633629"/>
            <a:ext cx="3078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Acotaciones</a:t>
            </a:r>
            <a:endParaRPr lang="es-CO" sz="3200" dirty="0"/>
          </a:p>
        </p:txBody>
      </p:sp>
      <p:cxnSp>
        <p:nvCxnSpPr>
          <p:cNvPr id="12" name="Conector recto de flecha 11"/>
          <p:cNvCxnSpPr/>
          <p:nvPr/>
        </p:nvCxnSpPr>
        <p:spPr>
          <a:xfrm flipH="1" flipV="1">
            <a:off x="8770513" y="4584880"/>
            <a:ext cx="515155" cy="1048749"/>
          </a:xfrm>
          <a:prstGeom prst="straightConnector1">
            <a:avLst/>
          </a:prstGeom>
          <a:ln w="857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H="1" flipV="1">
            <a:off x="9594762" y="2996183"/>
            <a:ext cx="189962" cy="2799645"/>
          </a:xfrm>
          <a:prstGeom prst="straightConnector1">
            <a:avLst/>
          </a:prstGeom>
          <a:ln w="857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00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2123" y="145659"/>
            <a:ext cx="3641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 smtClean="0"/>
              <a:t>Escribir texto en 3D:</a:t>
            </a:r>
            <a:endParaRPr lang="es-CO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832774" y="797348"/>
            <a:ext cx="107735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/>
              <a:t>Selecciona la herramienta de texto en </a:t>
            </a:r>
            <a:r>
              <a:rPr lang="es-CO" sz="2800" dirty="0" smtClean="0"/>
              <a:t>3D               para dibujar tu nombre</a:t>
            </a:r>
          </a:p>
          <a:p>
            <a:r>
              <a:rPr lang="es-CO" sz="2800" dirty="0" smtClean="0"/>
              <a:t>En todas las caras del bloque.</a:t>
            </a:r>
            <a:endParaRPr lang="es-CO" sz="2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1975" y="407269"/>
            <a:ext cx="944945" cy="91940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832774" y="1751455"/>
            <a:ext cx="73115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En </a:t>
            </a:r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introducir texto</a:t>
            </a:r>
            <a:r>
              <a:rPr lang="es-CO" sz="2800" dirty="0" smtClean="0"/>
              <a:t>, escribe tu nombre y apellido.</a:t>
            </a:r>
            <a:endParaRPr lang="es-CO" sz="2800" dirty="0"/>
          </a:p>
        </p:txBody>
      </p:sp>
      <p:sp>
        <p:nvSpPr>
          <p:cNvPr id="8" name="Rectángulo 7"/>
          <p:cNvSpPr/>
          <p:nvPr/>
        </p:nvSpPr>
        <p:spPr>
          <a:xfrm>
            <a:off x="832774" y="2274675"/>
            <a:ext cx="4132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Cambia la </a:t>
            </a:r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</a:t>
            </a:r>
            <a:r>
              <a:rPr lang="es-CO" sz="2800" dirty="0" smtClean="0"/>
              <a:t> por </a:t>
            </a:r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Arial</a:t>
            </a:r>
            <a:r>
              <a:rPr lang="es-CO" sz="2800" dirty="0" smtClean="0"/>
              <a:t>.</a:t>
            </a:r>
            <a:endParaRPr lang="es-CO" sz="2800" dirty="0"/>
          </a:p>
        </p:txBody>
      </p:sp>
      <p:sp>
        <p:nvSpPr>
          <p:cNvPr id="9" name="Rectángulo 8"/>
          <p:cNvSpPr/>
          <p:nvPr/>
        </p:nvSpPr>
        <p:spPr>
          <a:xfrm>
            <a:off x="832774" y="2797895"/>
            <a:ext cx="2702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Has clic en </a:t>
            </a:r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Situar</a:t>
            </a:r>
            <a:r>
              <a:rPr lang="es-CO" sz="2800" dirty="0" smtClean="0"/>
              <a:t>.</a:t>
            </a:r>
            <a:endParaRPr lang="es-CO" sz="2800" dirty="0"/>
          </a:p>
        </p:txBody>
      </p:sp>
      <p:sp>
        <p:nvSpPr>
          <p:cNvPr id="10" name="Rectángulo 9"/>
          <p:cNvSpPr/>
          <p:nvPr/>
        </p:nvSpPr>
        <p:spPr>
          <a:xfrm>
            <a:off x="832773" y="3267419"/>
            <a:ext cx="8793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Ubica el texto sobre una de las caras del bloque (centrado).</a:t>
            </a:r>
            <a:endParaRPr lang="es-CO" sz="2800" dirty="0"/>
          </a:p>
        </p:txBody>
      </p:sp>
      <p:sp>
        <p:nvSpPr>
          <p:cNvPr id="11" name="Rectángulo 10"/>
          <p:cNvSpPr/>
          <p:nvPr/>
        </p:nvSpPr>
        <p:spPr>
          <a:xfrm>
            <a:off x="852355" y="3736943"/>
            <a:ext cx="1362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Has clic.</a:t>
            </a:r>
            <a:endParaRPr lang="es-CO" sz="2800" dirty="0"/>
          </a:p>
        </p:txBody>
      </p:sp>
      <p:sp>
        <p:nvSpPr>
          <p:cNvPr id="12" name="Rectángulo 11"/>
          <p:cNvSpPr/>
          <p:nvPr/>
        </p:nvSpPr>
        <p:spPr>
          <a:xfrm>
            <a:off x="852355" y="4206467"/>
            <a:ext cx="7393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Has lo mismo con el resto de las caras del bloque.</a:t>
            </a:r>
            <a:endParaRPr lang="es-CO" sz="2800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1863" y="5347030"/>
            <a:ext cx="1553515" cy="970947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533792" y="4873215"/>
            <a:ext cx="91096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Recuerda moverte </a:t>
            </a:r>
            <a:r>
              <a:rPr lang="es-CO" sz="2800" dirty="0"/>
              <a:t>por </a:t>
            </a:r>
            <a:r>
              <a:rPr lang="es-CO" sz="2800" dirty="0" smtClean="0"/>
              <a:t>las caras del </a:t>
            </a:r>
            <a:r>
              <a:rPr lang="es-CO" sz="2800" dirty="0"/>
              <a:t>dibujo </a:t>
            </a:r>
            <a:r>
              <a:rPr lang="es-CO" sz="2800" dirty="0" smtClean="0"/>
              <a:t>con estas dos herramientas :</a:t>
            </a:r>
            <a:endParaRPr lang="es-CO" sz="2800" dirty="0"/>
          </a:p>
        </p:txBody>
      </p:sp>
      <p:sp>
        <p:nvSpPr>
          <p:cNvPr id="15" name="Rectángulo 14"/>
          <p:cNvSpPr/>
          <p:nvPr/>
        </p:nvSpPr>
        <p:spPr>
          <a:xfrm>
            <a:off x="1488716" y="4779023"/>
            <a:ext cx="9199810" cy="18535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218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251" t="15809" r="5387" b="13969"/>
          <a:stretch/>
        </p:blipFill>
        <p:spPr>
          <a:xfrm>
            <a:off x="161365" y="147918"/>
            <a:ext cx="11887200" cy="645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5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45652" y="884827"/>
            <a:ext cx="2992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Has clic en Archivo.</a:t>
            </a:r>
            <a:endParaRPr lang="es-CO" sz="2800" dirty="0"/>
          </a:p>
        </p:txBody>
      </p:sp>
      <p:sp>
        <p:nvSpPr>
          <p:cNvPr id="5" name="Rectángulo 4"/>
          <p:cNvSpPr/>
          <p:nvPr/>
        </p:nvSpPr>
        <p:spPr>
          <a:xfrm>
            <a:off x="412123" y="145659"/>
            <a:ext cx="6676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1" dirty="0" smtClean="0"/>
              <a:t>Guardar el archivo y enviar por </a:t>
            </a:r>
            <a:r>
              <a:rPr lang="es-CO" sz="2800" b="1" dirty="0" err="1" smtClean="0"/>
              <a:t>edmodo</a:t>
            </a:r>
            <a:r>
              <a:rPr lang="es-CO" sz="2800" b="1" dirty="0" smtClean="0"/>
              <a:t>:</a:t>
            </a:r>
            <a:endParaRPr lang="es-CO" sz="2800" b="1" dirty="0"/>
          </a:p>
        </p:txBody>
      </p:sp>
      <p:sp>
        <p:nvSpPr>
          <p:cNvPr id="6" name="Rectángulo 5"/>
          <p:cNvSpPr/>
          <p:nvPr/>
        </p:nvSpPr>
        <p:spPr>
          <a:xfrm>
            <a:off x="845652" y="1362385"/>
            <a:ext cx="3982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Has clic en Guardar como.</a:t>
            </a:r>
            <a:endParaRPr lang="es-CO" sz="2800" dirty="0"/>
          </a:p>
        </p:txBody>
      </p:sp>
      <p:sp>
        <p:nvSpPr>
          <p:cNvPr id="7" name="Rectángulo 6"/>
          <p:cNvSpPr/>
          <p:nvPr/>
        </p:nvSpPr>
        <p:spPr>
          <a:xfrm>
            <a:off x="873030" y="2317501"/>
            <a:ext cx="8019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Poner por nombre: </a:t>
            </a:r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Practica1-Nombre y apellido suyo</a:t>
            </a:r>
            <a:r>
              <a:rPr lang="es-CO" sz="2800" dirty="0" smtClean="0"/>
              <a:t>.</a:t>
            </a:r>
            <a:endParaRPr lang="es-CO" sz="2800" dirty="0"/>
          </a:p>
        </p:txBody>
      </p:sp>
      <p:sp>
        <p:nvSpPr>
          <p:cNvPr id="8" name="Rectángulo 7"/>
          <p:cNvSpPr/>
          <p:nvPr/>
        </p:nvSpPr>
        <p:spPr>
          <a:xfrm>
            <a:off x="873030" y="1839943"/>
            <a:ext cx="3742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Has clic en Documentos.</a:t>
            </a:r>
            <a:endParaRPr lang="es-CO" sz="2800" dirty="0"/>
          </a:p>
        </p:txBody>
      </p:sp>
      <p:sp>
        <p:nvSpPr>
          <p:cNvPr id="9" name="Rectángulo 8"/>
          <p:cNvSpPr/>
          <p:nvPr/>
        </p:nvSpPr>
        <p:spPr>
          <a:xfrm>
            <a:off x="899856" y="2817128"/>
            <a:ext cx="2636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/>
              <a:t>Cerrar </a:t>
            </a:r>
            <a:r>
              <a:rPr lang="es-CO" sz="2800" dirty="0" err="1" smtClean="0"/>
              <a:t>SketchUp</a:t>
            </a:r>
            <a:r>
              <a:rPr lang="es-CO" sz="2800" dirty="0" smtClean="0"/>
              <a:t>.</a:t>
            </a:r>
            <a:endParaRPr lang="es-CO" sz="2800" dirty="0"/>
          </a:p>
        </p:txBody>
      </p:sp>
      <p:sp>
        <p:nvSpPr>
          <p:cNvPr id="10" name="Rectángulo 9"/>
          <p:cNvSpPr/>
          <p:nvPr/>
        </p:nvSpPr>
        <p:spPr>
          <a:xfrm>
            <a:off x="873030" y="3340348"/>
            <a:ext cx="10394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dirty="0" smtClean="0"/>
              <a:t>Enviar el archivo del </a:t>
            </a:r>
            <a:r>
              <a:rPr lang="es-CO" sz="2400" dirty="0" smtClean="0"/>
              <a:t>trabajo a la dirección de correo </a:t>
            </a:r>
            <a:r>
              <a:rPr lang="es-CO" sz="2400" b="1" dirty="0" smtClean="0"/>
              <a:t>tecnologiagaspar@gmail.com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761329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348</Words>
  <Application>Microsoft Office PowerPoint</Application>
  <PresentationFormat>Panorámica</PresentationFormat>
  <Paragraphs>44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Tema de Office</vt:lpstr>
      <vt:lpstr>DISEÑO ASISTIDO POR COMPUTADORA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ASISTIDO POR COMPUTADORA</dc:title>
  <dc:creator>Warner Arroyo Avila</dc:creator>
  <cp:lastModifiedBy>ALUMNO</cp:lastModifiedBy>
  <cp:revision>124</cp:revision>
  <dcterms:created xsi:type="dcterms:W3CDTF">2016-07-13T21:17:55Z</dcterms:created>
  <dcterms:modified xsi:type="dcterms:W3CDTF">2016-07-28T20:13:30Z</dcterms:modified>
</cp:coreProperties>
</file>