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6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211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83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02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665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82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66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327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963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4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254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5D89-84A4-40D3-8D78-DC8841BC9CF4}" type="datetimeFigureOut">
              <a:rPr lang="es-CO" smtClean="0"/>
              <a:t>29/07/2016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553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lombia00.webnode.com.co/arquitectur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.colombia00.webnode.com.co/200000191-7778d796d2/Material-basico-de-la-arquitec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1" y="2840261"/>
            <a:ext cx="4504199" cy="336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52661"/>
            <a:ext cx="9144000" cy="2387600"/>
          </a:xfrm>
        </p:spPr>
        <p:txBody>
          <a:bodyPr>
            <a:normAutofit/>
          </a:bodyPr>
          <a:lstStyle/>
          <a:p>
            <a:r>
              <a:rPr lang="es-CO" sz="7200" b="1" dirty="0" smtClean="0"/>
              <a:t>DISEÑO ASISTIDO POR COMPUTADORA</a:t>
            </a:r>
            <a:endParaRPr lang="es-CO" sz="7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53770"/>
            <a:ext cx="9144000" cy="712385"/>
          </a:xfrm>
        </p:spPr>
        <p:txBody>
          <a:bodyPr>
            <a:normAutofit/>
          </a:bodyPr>
          <a:lstStyle/>
          <a:p>
            <a:r>
              <a:rPr lang="es-CO" sz="4400" dirty="0" smtClean="0"/>
              <a:t>Google </a:t>
            </a:r>
            <a:r>
              <a:rPr lang="es-CO" sz="4400" dirty="0" err="1" smtClean="0"/>
              <a:t>SketchUp</a:t>
            </a:r>
            <a:endParaRPr lang="es-CO" sz="4400" dirty="0"/>
          </a:p>
        </p:txBody>
      </p:sp>
      <p:sp>
        <p:nvSpPr>
          <p:cNvPr id="5" name="Rectángulo 4"/>
          <p:cNvSpPr/>
          <p:nvPr/>
        </p:nvSpPr>
        <p:spPr>
          <a:xfrm>
            <a:off x="836260" y="6228731"/>
            <a:ext cx="39155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b="0" i="0" u="none" strike="noStrike" dirty="0" smtClean="0">
                <a:solidFill>
                  <a:srgbClr val="7D7D7D"/>
                </a:solidFill>
                <a:effectLst/>
                <a:latin typeface="arial" panose="020B0604020202020204" pitchFamily="34" charset="0"/>
                <a:hlinkClick r:id="rId3"/>
              </a:rPr>
              <a:t>Tomada de: www.colombia00.webnode.com.co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9413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7577" y="-2"/>
            <a:ext cx="1169401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rgbClr val="C00000"/>
                </a:solidFill>
              </a:rPr>
              <a:t>Práctica 2: Formas y texturas en 3D</a:t>
            </a:r>
            <a:endParaRPr lang="es-CO" sz="3600" b="1" dirty="0">
              <a:solidFill>
                <a:srgbClr val="C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7577" y="873061"/>
            <a:ext cx="4474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 smtClean="0"/>
              <a:t>Eliminar la figura humana</a:t>
            </a:r>
            <a:endParaRPr lang="es-CO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669700" y="1416082"/>
            <a:ext cx="11281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Eliminar la figura humana, seleccionándola y </a:t>
            </a:r>
            <a:r>
              <a:rPr lang="es-CO" sz="2800" dirty="0" smtClean="0"/>
              <a:t>pulsando tecla </a:t>
            </a:r>
            <a:r>
              <a:rPr lang="es-CO" sz="2800" dirty="0"/>
              <a:t>suprimir.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69701" y="1939302"/>
            <a:ext cx="3462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Toca </a:t>
            </a:r>
            <a:r>
              <a:rPr lang="es-CO" sz="2800" dirty="0"/>
              <a:t>la </a:t>
            </a:r>
            <a:r>
              <a:rPr lang="es-CO" sz="2800" dirty="0" smtClean="0"/>
              <a:t>figura humana.</a:t>
            </a:r>
            <a:endParaRPr lang="es-CO" sz="2800" dirty="0"/>
          </a:p>
        </p:txBody>
      </p:sp>
      <p:sp>
        <p:nvSpPr>
          <p:cNvPr id="16" name="Rectángulo 15"/>
          <p:cNvSpPr/>
          <p:nvPr/>
        </p:nvSpPr>
        <p:spPr>
          <a:xfrm>
            <a:off x="257577" y="2724132"/>
            <a:ext cx="4712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/>
              <a:t>Dibujar figuras poligonales: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68438" y="3293518"/>
            <a:ext cx="11054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Selecciona </a:t>
            </a:r>
            <a:r>
              <a:rPr lang="es-CO" sz="2800" dirty="0"/>
              <a:t>la herramienta </a:t>
            </a:r>
            <a:r>
              <a:rPr lang="es-CO" sz="2800" dirty="0" smtClean="0"/>
              <a:t>polígono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931" y="3189647"/>
            <a:ext cx="671379" cy="714694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768437" y="3816738"/>
            <a:ext cx="11183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Teclea el número de lados que </a:t>
            </a:r>
            <a:r>
              <a:rPr lang="es-CO" sz="2800" dirty="0" smtClean="0"/>
              <a:t>va a tener el </a:t>
            </a:r>
            <a:r>
              <a:rPr lang="es-CO" sz="2800" dirty="0"/>
              <a:t>polígono a </a:t>
            </a:r>
            <a:r>
              <a:rPr lang="es-CO" sz="2800" dirty="0" smtClean="0"/>
              <a:t>dibujar y pulsa </a:t>
            </a:r>
            <a:r>
              <a:rPr lang="es-CO" sz="2800" dirty="0" err="1" smtClean="0"/>
              <a:t>Enter</a:t>
            </a:r>
            <a:r>
              <a:rPr lang="es-CO" sz="2800" dirty="0" smtClean="0"/>
              <a:t>.</a:t>
            </a:r>
            <a:endParaRPr lang="es-CO" sz="2800" dirty="0"/>
          </a:p>
        </p:txBody>
      </p:sp>
      <p:sp>
        <p:nvSpPr>
          <p:cNvPr id="11" name="Rectángulo 10"/>
          <p:cNvSpPr/>
          <p:nvPr/>
        </p:nvSpPr>
        <p:spPr>
          <a:xfrm>
            <a:off x="768435" y="4339958"/>
            <a:ext cx="110543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Sitúa </a:t>
            </a:r>
            <a:r>
              <a:rPr lang="es-CO" sz="2800" dirty="0"/>
              <a:t>el cursor sobre el área de dibujo, marcar con el ratón la posición del centro de la figura y desplazar el ratón hasta ajustar las dimensiones del polígono, así como su </a:t>
            </a:r>
            <a:r>
              <a:rPr lang="es-CO" sz="2800" dirty="0" smtClean="0"/>
              <a:t>orientación y soltar.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8002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4951" y="256229"/>
            <a:ext cx="114536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Deberás crear polígonos de 3, 4, 5, 6, </a:t>
            </a:r>
            <a:r>
              <a:rPr lang="es-CO" sz="2800" dirty="0" smtClean="0"/>
              <a:t>8 y </a:t>
            </a:r>
            <a:r>
              <a:rPr lang="es-CO" sz="2800" dirty="0"/>
              <a:t>12 lados. Las dimensiones de cada uno de ellos son libres. </a:t>
            </a:r>
            <a:endParaRPr lang="es-CO" sz="2800" dirty="0" smtClean="0"/>
          </a:p>
          <a:p>
            <a:pPr algn="just"/>
            <a:endParaRPr lang="es-CO" sz="2800" dirty="0"/>
          </a:p>
          <a:p>
            <a:pPr algn="just"/>
            <a:r>
              <a:rPr lang="es-CO" sz="2800" dirty="0" smtClean="0"/>
              <a:t>Para </a:t>
            </a:r>
            <a:r>
              <a:rPr lang="es-CO" sz="2800" dirty="0"/>
              <a:t>dibujar un círculo: se hace del mismo modo que el resto de los polígonos pero seleccionando la herramienta círculo.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406" y="2737431"/>
            <a:ext cx="5062740" cy="347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7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1768" y="150030"/>
            <a:ext cx="116339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Con la herramienta </a:t>
            </a:r>
            <a:r>
              <a:rPr lang="es-C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empujar/tirar</a:t>
            </a:r>
            <a:r>
              <a:rPr lang="es-CO" sz="2800" dirty="0"/>
              <a:t>, levantar la superficie de cada figura por igual </a:t>
            </a:r>
            <a:endParaRPr lang="es-CO" sz="2800" dirty="0" smtClean="0"/>
          </a:p>
          <a:p>
            <a:pPr algn="just"/>
            <a:endParaRPr lang="es-CO" sz="2800" dirty="0"/>
          </a:p>
          <a:p>
            <a:pPr algn="just"/>
            <a:r>
              <a:rPr lang="es-CO" sz="2800" dirty="0" smtClean="0"/>
              <a:t>(</a:t>
            </a:r>
            <a:r>
              <a:rPr lang="es-CO" sz="2800" dirty="0"/>
              <a:t>en el dibujo se ha empleado distintas alturas en mm)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593" y="1676802"/>
            <a:ext cx="4785697" cy="312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3437" y="227304"/>
            <a:ext cx="114407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Seleccionar la herramienta pintar para colorear las superficies ya dibujadas (elegir el material a </a:t>
            </a:r>
            <a:r>
              <a:rPr lang="es-CO" sz="2800" dirty="0" smtClean="0"/>
              <a:t>tu </a:t>
            </a:r>
            <a:r>
              <a:rPr lang="es-CO" sz="2800" dirty="0"/>
              <a:t>gusto en la ventana emergente).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23" y="1181411"/>
            <a:ext cx="6976836" cy="40773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1844" y="704357"/>
            <a:ext cx="3362325" cy="5219700"/>
          </a:xfrm>
          <a:prstGeom prst="rect">
            <a:avLst/>
          </a:prstGeom>
        </p:spPr>
      </p:pic>
      <p:cxnSp>
        <p:nvCxnSpPr>
          <p:cNvPr id="15" name="Conector recto de flecha 14"/>
          <p:cNvCxnSpPr/>
          <p:nvPr/>
        </p:nvCxnSpPr>
        <p:spPr>
          <a:xfrm>
            <a:off x="7714445" y="1181411"/>
            <a:ext cx="707399" cy="96936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122349" y="5447003"/>
            <a:ext cx="81707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Guardar  con nombre </a:t>
            </a: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Practica2-Nombre-apellido </a:t>
            </a:r>
            <a:r>
              <a:rPr lang="es-CO" sz="2800" dirty="0" smtClean="0"/>
              <a:t>y enviar </a:t>
            </a:r>
            <a:r>
              <a:rPr lang="es-CO" sz="2800" dirty="0" smtClean="0"/>
              <a:t>al correo </a:t>
            </a:r>
            <a:r>
              <a:rPr lang="es-CO" sz="2800" b="1" i="1" dirty="0" err="1" smtClean="0"/>
              <a:t>tecnologiagaspar@Gmail.com</a:t>
            </a:r>
            <a:r>
              <a:rPr lang="es-CO" sz="2800" dirty="0" smtClean="0"/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49213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207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Tema de Office</vt:lpstr>
      <vt:lpstr>DISEÑO ASISTIDO POR COMPUTADORA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ASISTIDO POR COMPUTADORA</dc:title>
  <dc:creator>Warner Arroyo Avila</dc:creator>
  <cp:lastModifiedBy>GLASS</cp:lastModifiedBy>
  <cp:revision>139</cp:revision>
  <dcterms:created xsi:type="dcterms:W3CDTF">2016-07-13T21:17:55Z</dcterms:created>
  <dcterms:modified xsi:type="dcterms:W3CDTF">2016-07-29T12:42:55Z</dcterms:modified>
</cp:coreProperties>
</file>