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5D89-84A4-40D3-8D78-DC8841BC9CF4}" type="datetimeFigureOut">
              <a:rPr lang="es-CO" smtClean="0"/>
              <a:t>29/07/2016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C0C5-5066-4440-9636-1B9E953595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666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5D89-84A4-40D3-8D78-DC8841BC9CF4}" type="datetimeFigureOut">
              <a:rPr lang="es-CO" smtClean="0"/>
              <a:t>29/07/2016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C0C5-5066-4440-9636-1B9E953595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2113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5D89-84A4-40D3-8D78-DC8841BC9CF4}" type="datetimeFigureOut">
              <a:rPr lang="es-CO" smtClean="0"/>
              <a:t>29/07/2016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C0C5-5066-4440-9636-1B9E953595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8352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5D89-84A4-40D3-8D78-DC8841BC9CF4}" type="datetimeFigureOut">
              <a:rPr lang="es-CO" smtClean="0"/>
              <a:t>29/07/2016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C0C5-5066-4440-9636-1B9E953595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7302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5D89-84A4-40D3-8D78-DC8841BC9CF4}" type="datetimeFigureOut">
              <a:rPr lang="es-CO" smtClean="0"/>
              <a:t>29/07/2016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C0C5-5066-4440-9636-1B9E953595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86658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5D89-84A4-40D3-8D78-DC8841BC9CF4}" type="datetimeFigureOut">
              <a:rPr lang="es-CO" smtClean="0"/>
              <a:t>29/07/2016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C0C5-5066-4440-9636-1B9E953595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1829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5D89-84A4-40D3-8D78-DC8841BC9CF4}" type="datetimeFigureOut">
              <a:rPr lang="es-CO" smtClean="0"/>
              <a:t>29/07/2016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C0C5-5066-4440-9636-1B9E953595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4665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5D89-84A4-40D3-8D78-DC8841BC9CF4}" type="datetimeFigureOut">
              <a:rPr lang="es-CO" smtClean="0"/>
              <a:t>29/07/2016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C0C5-5066-4440-9636-1B9E953595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63278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5D89-84A4-40D3-8D78-DC8841BC9CF4}" type="datetimeFigureOut">
              <a:rPr lang="es-CO" smtClean="0"/>
              <a:t>29/07/2016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C0C5-5066-4440-9636-1B9E953595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29634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5D89-84A4-40D3-8D78-DC8841BC9CF4}" type="datetimeFigureOut">
              <a:rPr lang="es-CO" smtClean="0"/>
              <a:t>29/07/2016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C0C5-5066-4440-9636-1B9E953595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6488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5D89-84A4-40D3-8D78-DC8841BC9CF4}" type="datetimeFigureOut">
              <a:rPr lang="es-CO" smtClean="0"/>
              <a:t>29/07/2016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C0C5-5066-4440-9636-1B9E953595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1254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15D89-84A4-40D3-8D78-DC8841BC9CF4}" type="datetimeFigureOut">
              <a:rPr lang="es-CO" smtClean="0"/>
              <a:t>29/07/2016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DC0C5-5066-4440-9636-1B9E953595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25537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olombia00.webnode.com.co/arquitectura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iles.colombia00.webnode.com.co/200000191-7778d796d2/Material-basico-de-la-arquitectu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41" y="2840261"/>
            <a:ext cx="4504199" cy="3367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452661"/>
            <a:ext cx="9144000" cy="2387600"/>
          </a:xfrm>
        </p:spPr>
        <p:txBody>
          <a:bodyPr>
            <a:normAutofit/>
          </a:bodyPr>
          <a:lstStyle/>
          <a:p>
            <a:r>
              <a:rPr lang="es-CO" sz="7200" b="1" dirty="0" smtClean="0"/>
              <a:t>DISEÑO ASISTIDO POR COMPUTADORA</a:t>
            </a:r>
            <a:endParaRPr lang="es-CO" sz="72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153770"/>
            <a:ext cx="9144000" cy="712385"/>
          </a:xfrm>
        </p:spPr>
        <p:txBody>
          <a:bodyPr>
            <a:normAutofit/>
          </a:bodyPr>
          <a:lstStyle/>
          <a:p>
            <a:r>
              <a:rPr lang="es-CO" sz="4400" dirty="0" smtClean="0"/>
              <a:t>Google </a:t>
            </a:r>
            <a:r>
              <a:rPr lang="es-CO" sz="4400" dirty="0" err="1" smtClean="0"/>
              <a:t>SketchUp</a:t>
            </a:r>
            <a:endParaRPr lang="es-CO" sz="4400" dirty="0"/>
          </a:p>
        </p:txBody>
      </p:sp>
      <p:sp>
        <p:nvSpPr>
          <p:cNvPr id="5" name="Rectángulo 4"/>
          <p:cNvSpPr/>
          <p:nvPr/>
        </p:nvSpPr>
        <p:spPr>
          <a:xfrm>
            <a:off x="836260" y="6228731"/>
            <a:ext cx="39155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400" b="0" i="0" u="none" strike="noStrike" dirty="0" smtClean="0">
                <a:solidFill>
                  <a:srgbClr val="7D7D7D"/>
                </a:solidFill>
                <a:effectLst/>
                <a:latin typeface="arial" panose="020B0604020202020204" pitchFamily="34" charset="0"/>
                <a:hlinkClick r:id="rId3"/>
              </a:rPr>
              <a:t>Tomada de: www.colombia00.webnode.com.co</a:t>
            </a:r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val="194136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7577" y="-2"/>
            <a:ext cx="11694017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sz="3600" b="1" dirty="0" smtClean="0">
                <a:solidFill>
                  <a:srgbClr val="C00000"/>
                </a:solidFill>
              </a:rPr>
              <a:t>Práctica 3: Jugando con líneas</a:t>
            </a:r>
            <a:endParaRPr lang="es-CO" sz="3600" b="1" dirty="0">
              <a:solidFill>
                <a:srgbClr val="C00000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57577" y="873061"/>
            <a:ext cx="52811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b="1" dirty="0"/>
              <a:t>Uso del lápiz para trazar líneas:</a:t>
            </a:r>
          </a:p>
        </p:txBody>
      </p:sp>
      <p:sp>
        <p:nvSpPr>
          <p:cNvPr id="6" name="Rectángulo 5"/>
          <p:cNvSpPr/>
          <p:nvPr/>
        </p:nvSpPr>
        <p:spPr>
          <a:xfrm>
            <a:off x="513006" y="1623013"/>
            <a:ext cx="1118315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s-CO" sz="3300" dirty="0"/>
              <a:t>Cuando se traza una </a:t>
            </a:r>
            <a:r>
              <a:rPr lang="es-CO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línea paralela </a:t>
            </a:r>
            <a:r>
              <a:rPr lang="es-CO" sz="3300" dirty="0"/>
              <a:t>a la dirección de los </a:t>
            </a:r>
            <a:r>
              <a:rPr lang="es-CO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ejes</a:t>
            </a:r>
            <a:r>
              <a:rPr lang="es-CO" sz="3300" dirty="0"/>
              <a:t>, ésta se ilumina </a:t>
            </a:r>
            <a:r>
              <a:rPr lang="es-CO" sz="3300" dirty="0" smtClean="0"/>
              <a:t>del </a:t>
            </a:r>
            <a:r>
              <a:rPr lang="es-CO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color </a:t>
            </a:r>
            <a:r>
              <a:rPr lang="es-CO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eje </a:t>
            </a:r>
            <a:r>
              <a:rPr lang="es-CO" sz="3300" dirty="0"/>
              <a:t>correspondiente.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s-CO" sz="3300" dirty="0" smtClean="0"/>
              <a:t>Al </a:t>
            </a:r>
            <a:r>
              <a:rPr lang="es-CO" sz="3300" dirty="0"/>
              <a:t>situarse en el </a:t>
            </a:r>
            <a:r>
              <a:rPr lang="es-CO" sz="3300" dirty="0">
                <a:solidFill>
                  <a:srgbClr val="0070C0"/>
                </a:solidFill>
              </a:rPr>
              <a:t>punto medio de una </a:t>
            </a:r>
            <a:r>
              <a:rPr lang="es-CO" sz="3300" dirty="0" smtClean="0">
                <a:solidFill>
                  <a:srgbClr val="0070C0"/>
                </a:solidFill>
              </a:rPr>
              <a:t>arista </a:t>
            </a:r>
            <a:r>
              <a:rPr lang="es-CO" sz="3300" dirty="0" smtClean="0"/>
              <a:t>(línea) </a:t>
            </a:r>
            <a:r>
              <a:rPr lang="es-CO" sz="3300" dirty="0"/>
              <a:t>aparecerá el mensaje </a:t>
            </a:r>
            <a:r>
              <a:rPr lang="es-CO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punto medio</a:t>
            </a:r>
            <a:r>
              <a:rPr lang="es-CO" sz="3300" dirty="0"/>
              <a:t>, y </a:t>
            </a:r>
            <a:r>
              <a:rPr lang="es-CO" sz="3300" dirty="0" smtClean="0">
                <a:solidFill>
                  <a:srgbClr val="0070C0"/>
                </a:solidFill>
              </a:rPr>
              <a:t>el cursor </a:t>
            </a:r>
            <a:r>
              <a:rPr lang="es-CO" sz="3300" dirty="0">
                <a:solidFill>
                  <a:srgbClr val="0070C0"/>
                </a:solidFill>
              </a:rPr>
              <a:t>se vuelve azul</a:t>
            </a:r>
            <a:r>
              <a:rPr lang="es-CO" sz="3300" dirty="0" smtClean="0"/>
              <a:t>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CO" sz="3300" dirty="0"/>
              <a:t>Al situarse sobre el </a:t>
            </a:r>
            <a:r>
              <a:rPr lang="es-CO" sz="3300" b="1" dirty="0"/>
              <a:t>extremo de otra línea o arista</a:t>
            </a:r>
            <a:r>
              <a:rPr lang="es-CO" sz="3300" dirty="0"/>
              <a:t>, aparece el mensaje </a:t>
            </a:r>
            <a:r>
              <a:rPr lang="es-CO" sz="3300" dirty="0" smtClean="0"/>
              <a:t>punto final</a:t>
            </a:r>
            <a:r>
              <a:rPr lang="es-CO" sz="3300" dirty="0"/>
              <a:t>, y </a:t>
            </a:r>
            <a:r>
              <a:rPr lang="es-CO" sz="3300" b="1" dirty="0"/>
              <a:t>el cursor se vuelve un círculo verde</a:t>
            </a:r>
            <a:r>
              <a:rPr lang="es-CO" sz="3300" dirty="0" smtClean="0"/>
              <a:t>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CO" sz="3300" dirty="0"/>
              <a:t>Para </a:t>
            </a:r>
            <a:r>
              <a:rPr lang="es-CO" sz="3300" b="1" dirty="0"/>
              <a:t>trazar una línea en la dirección de los ejes</a:t>
            </a:r>
            <a:r>
              <a:rPr lang="es-CO" sz="3300" dirty="0"/>
              <a:t>, mantén </a:t>
            </a:r>
            <a:r>
              <a:rPr lang="es-CO" sz="3300" b="1" dirty="0" smtClean="0"/>
              <a:t>pulsada </a:t>
            </a:r>
            <a:r>
              <a:rPr lang="es-CO" sz="3300" b="1" dirty="0"/>
              <a:t>las </a:t>
            </a:r>
            <a:r>
              <a:rPr lang="es-CO" sz="3300" b="1" dirty="0" smtClean="0"/>
              <a:t>teclas de </a:t>
            </a:r>
            <a:r>
              <a:rPr lang="es-CO" sz="3300" b="1" dirty="0"/>
              <a:t>dirección del teclado.</a:t>
            </a:r>
            <a:endParaRPr lang="es-CO" sz="3300" dirty="0"/>
          </a:p>
        </p:txBody>
      </p:sp>
    </p:spTree>
    <p:extLst>
      <p:ext uri="{BB962C8B-B14F-4D97-AF65-F5344CB8AC3E}">
        <p14:creationId xmlns:p14="http://schemas.microsoft.com/office/powerpoint/2010/main" val="80024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43436" y="124273"/>
            <a:ext cx="1154376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800" dirty="0"/>
              <a:t>Seleccionando la herramienta </a:t>
            </a:r>
            <a:r>
              <a:rPr lang="es-C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lápiz y rectángulo</a:t>
            </a:r>
            <a:r>
              <a:rPr lang="es-CO" sz="2800" dirty="0"/>
              <a:t>, realiza las siguientes figuras</a:t>
            </a:r>
          </a:p>
          <a:p>
            <a:pPr algn="just"/>
            <a:r>
              <a:rPr lang="es-CO" sz="2800" dirty="0"/>
              <a:t>(no importan las medidas), </a:t>
            </a:r>
            <a:r>
              <a:rPr lang="es-CO" sz="2800" dirty="0" smtClean="0"/>
              <a:t>guarda </a:t>
            </a:r>
            <a:r>
              <a:rPr lang="es-CO" sz="2800" dirty="0"/>
              <a:t>el archivo con el nombre de </a:t>
            </a:r>
            <a:r>
              <a:rPr lang="es-CO" sz="2800" b="1" dirty="0" smtClean="0"/>
              <a:t>Práctica3-Nombre tuyo</a:t>
            </a:r>
            <a:r>
              <a:rPr lang="es-CO" sz="2800" dirty="0" smtClean="0"/>
              <a:t> y envíalo </a:t>
            </a:r>
            <a:r>
              <a:rPr lang="es-CO" sz="2800" dirty="0" smtClean="0"/>
              <a:t>al email </a:t>
            </a:r>
            <a:r>
              <a:rPr lang="es-CO" sz="2800" dirty="0" err="1" smtClean="0"/>
              <a:t>tecnologiagaspar@gmail.com</a:t>
            </a:r>
            <a:r>
              <a:rPr lang="es-CO" sz="2800" dirty="0" smtClean="0"/>
              <a:t>.</a:t>
            </a:r>
            <a:endParaRPr lang="es-CO" sz="28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217" y="1509268"/>
            <a:ext cx="7696200" cy="511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0782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148</Words>
  <Application>Microsoft Office PowerPoint</Application>
  <PresentationFormat>Panorámica</PresentationFormat>
  <Paragraphs>11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Arial</vt:lpstr>
      <vt:lpstr>Calibri</vt:lpstr>
      <vt:lpstr>Calibri Light</vt:lpstr>
      <vt:lpstr>Wingdings</vt:lpstr>
      <vt:lpstr>Tema de Office</vt:lpstr>
      <vt:lpstr>DISEÑO ASISTIDO POR COMPUTADORA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 ASISTIDO POR COMPUTADORA</dc:title>
  <dc:creator>Warner Arroyo Avila</dc:creator>
  <cp:lastModifiedBy>GLASS</cp:lastModifiedBy>
  <cp:revision>144</cp:revision>
  <dcterms:created xsi:type="dcterms:W3CDTF">2016-07-13T21:17:55Z</dcterms:created>
  <dcterms:modified xsi:type="dcterms:W3CDTF">2016-07-29T13:46:56Z</dcterms:modified>
</cp:coreProperties>
</file>